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  <p:sldId id="257" r:id="rId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215F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99C502F-C81A-459C-9C20-4BBD130CD3C1}" v="4" dt="2024-10-23T18:04:18.830"/>
    <p1510:client id="{E091DF75-4201-48DF-923E-9BE503395F6C}" v="14" dt="2024-10-23T17:42:21.8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rgio Miguel" userId="09a8c75f-ff7f-4676-955b-0f07b7188bbf" providerId="ADAL" clId="{E091DF75-4201-48DF-923E-9BE503395F6C}"/>
    <pc:docChg chg="undo custSel addSld delSld modSld modMainMaster">
      <pc:chgData name="Sergio Miguel" userId="09a8c75f-ff7f-4676-955b-0f07b7188bbf" providerId="ADAL" clId="{E091DF75-4201-48DF-923E-9BE503395F6C}" dt="2024-10-23T17:42:32.426" v="33" actId="1076"/>
      <pc:docMkLst>
        <pc:docMk/>
      </pc:docMkLst>
      <pc:sldChg chg="del">
        <pc:chgData name="Sergio Miguel" userId="09a8c75f-ff7f-4676-955b-0f07b7188bbf" providerId="ADAL" clId="{E091DF75-4201-48DF-923E-9BE503395F6C}" dt="2024-10-23T17:36:20.883" v="4" actId="47"/>
        <pc:sldMkLst>
          <pc:docMk/>
          <pc:sldMk cId="4156100284" sldId="256"/>
        </pc:sldMkLst>
      </pc:sldChg>
      <pc:sldChg chg="addSp delSp modSp mod setBg">
        <pc:chgData name="Sergio Miguel" userId="09a8c75f-ff7f-4676-955b-0f07b7188bbf" providerId="ADAL" clId="{E091DF75-4201-48DF-923E-9BE503395F6C}" dt="2024-10-23T17:42:32.426" v="33" actId="1076"/>
        <pc:sldMkLst>
          <pc:docMk/>
          <pc:sldMk cId="2307593279" sldId="257"/>
        </pc:sldMkLst>
        <pc:spChg chg="del mod">
          <ac:chgData name="Sergio Miguel" userId="09a8c75f-ff7f-4676-955b-0f07b7188bbf" providerId="ADAL" clId="{E091DF75-4201-48DF-923E-9BE503395F6C}" dt="2024-10-23T17:38:39.431" v="17" actId="478"/>
          <ac:spMkLst>
            <pc:docMk/>
            <pc:sldMk cId="2307593279" sldId="257"/>
            <ac:spMk id="2" creationId="{F431B557-90AB-D685-F94B-C5A367795569}"/>
          </ac:spMkLst>
        </pc:spChg>
        <pc:spChg chg="add mod">
          <ac:chgData name="Sergio Miguel" userId="09a8c75f-ff7f-4676-955b-0f07b7188bbf" providerId="ADAL" clId="{E091DF75-4201-48DF-923E-9BE503395F6C}" dt="2024-10-23T17:42:32.426" v="33" actId="1076"/>
          <ac:spMkLst>
            <pc:docMk/>
            <pc:sldMk cId="2307593279" sldId="257"/>
            <ac:spMk id="4" creationId="{4ABB1FD7-B7E0-2C1A-EDC9-ECE5198F8AAB}"/>
          </ac:spMkLst>
        </pc:spChg>
        <pc:picChg chg="add mod">
          <ac:chgData name="Sergio Miguel" userId="09a8c75f-ff7f-4676-955b-0f07b7188bbf" providerId="ADAL" clId="{E091DF75-4201-48DF-923E-9BE503395F6C}" dt="2024-10-23T17:38:04.871" v="13" actId="732"/>
          <ac:picMkLst>
            <pc:docMk/>
            <pc:sldMk cId="2307593279" sldId="257"/>
            <ac:picMk id="3" creationId="{D502CA84-4513-B06B-DB8A-CCCC562CAC5F}"/>
          </ac:picMkLst>
        </pc:picChg>
        <pc:picChg chg="del">
          <ac:chgData name="Sergio Miguel" userId="09a8c75f-ff7f-4676-955b-0f07b7188bbf" providerId="ADAL" clId="{E091DF75-4201-48DF-923E-9BE503395F6C}" dt="2024-10-23T17:37:23.660" v="7" actId="478"/>
          <ac:picMkLst>
            <pc:docMk/>
            <pc:sldMk cId="2307593279" sldId="257"/>
            <ac:picMk id="1026" creationId="{4711333D-E9C8-1A70-BA0E-0368FE805DDC}"/>
          </ac:picMkLst>
        </pc:picChg>
      </pc:sldChg>
      <pc:sldChg chg="modSp">
        <pc:chgData name="Sergio Miguel" userId="09a8c75f-ff7f-4676-955b-0f07b7188bbf" providerId="ADAL" clId="{E091DF75-4201-48DF-923E-9BE503395F6C}" dt="2024-10-23T17:35:40.542" v="3" actId="732"/>
        <pc:sldMkLst>
          <pc:docMk/>
          <pc:sldMk cId="359246181" sldId="258"/>
        </pc:sldMkLst>
        <pc:picChg chg="mod">
          <ac:chgData name="Sergio Miguel" userId="09a8c75f-ff7f-4676-955b-0f07b7188bbf" providerId="ADAL" clId="{E091DF75-4201-48DF-923E-9BE503395F6C}" dt="2024-10-23T17:35:40.542" v="3" actId="732"/>
          <ac:picMkLst>
            <pc:docMk/>
            <pc:sldMk cId="359246181" sldId="258"/>
            <ac:picMk id="1026" creationId="{8B67F1FE-7E8E-DB26-38E1-5BA04DBBD37E}"/>
          </ac:picMkLst>
        </pc:picChg>
      </pc:sldChg>
      <pc:sldChg chg="del">
        <pc:chgData name="Sergio Miguel" userId="09a8c75f-ff7f-4676-955b-0f07b7188bbf" providerId="ADAL" clId="{E091DF75-4201-48DF-923E-9BE503395F6C}" dt="2024-10-23T17:36:47.778" v="5" actId="47"/>
        <pc:sldMkLst>
          <pc:docMk/>
          <pc:sldMk cId="2083686070" sldId="259"/>
        </pc:sldMkLst>
      </pc:sldChg>
      <pc:sldChg chg="add del">
        <pc:chgData name="Sergio Miguel" userId="09a8c75f-ff7f-4676-955b-0f07b7188bbf" providerId="ADAL" clId="{E091DF75-4201-48DF-923E-9BE503395F6C}" dt="2024-10-23T17:37:35.014" v="9"/>
        <pc:sldMkLst>
          <pc:docMk/>
          <pc:sldMk cId="3653359214" sldId="259"/>
        </pc:sldMkLst>
      </pc:sldChg>
      <pc:sldChg chg="del">
        <pc:chgData name="Sergio Miguel" userId="09a8c75f-ff7f-4676-955b-0f07b7188bbf" providerId="ADAL" clId="{E091DF75-4201-48DF-923E-9BE503395F6C}" dt="2024-10-23T17:37:16.951" v="6" actId="47"/>
        <pc:sldMkLst>
          <pc:docMk/>
          <pc:sldMk cId="1115347514" sldId="260"/>
        </pc:sldMkLst>
      </pc:sldChg>
      <pc:sldMasterChg chg="setBg modSldLayout">
        <pc:chgData name="Sergio Miguel" userId="09a8c75f-ff7f-4676-955b-0f07b7188bbf" providerId="ADAL" clId="{E091DF75-4201-48DF-923E-9BE503395F6C}" dt="2024-10-23T17:38:21.633" v="15"/>
        <pc:sldMasterMkLst>
          <pc:docMk/>
          <pc:sldMasterMk cId="467896613" sldId="2147483648"/>
        </pc:sldMasterMkLst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1640776354" sldId="2147483649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641712906" sldId="2147483650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916660627" sldId="2147483651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453335366" sldId="2147483652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739961665" sldId="2147483653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718627718" sldId="2147483654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484597594" sldId="2147483655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193825038" sldId="2147483656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1749379234" sldId="2147483657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593411280" sldId="2147483658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740973577" sldId="2147483659"/>
          </pc:sldLayoutMkLst>
        </pc:sldLayoutChg>
      </pc:sldMasterChg>
    </pc:docChg>
  </pc:docChgLst>
  <pc:docChgLst>
    <pc:chgData name="Paco Sales" userId="S::psales@colegiosmarianistas.org::3b073095-8abf-4f1a-8b09-67baaa38dbb8" providerId="AD" clId="Web-{ABDA77E8-D0C0-4999-A0BE-127BEAE084AB}"/>
    <pc:docChg chg="modSld">
      <pc:chgData name="Paco Sales" userId="S::psales@colegiosmarianistas.org::3b073095-8abf-4f1a-8b09-67baaa38dbb8" providerId="AD" clId="Web-{ABDA77E8-D0C0-4999-A0BE-127BEAE084AB}" dt="2024-10-17T15:15:35.185" v="0" actId="20577"/>
      <pc:docMkLst>
        <pc:docMk/>
      </pc:docMkLst>
      <pc:sldChg chg="modSp">
        <pc:chgData name="Paco Sales" userId="S::psales@colegiosmarianistas.org::3b073095-8abf-4f1a-8b09-67baaa38dbb8" providerId="AD" clId="Web-{ABDA77E8-D0C0-4999-A0BE-127BEAE084AB}" dt="2024-10-17T15:15:35.185" v="0" actId="20577"/>
        <pc:sldMkLst>
          <pc:docMk/>
          <pc:sldMk cId="2307593279" sldId="257"/>
        </pc:sldMkLst>
        <pc:spChg chg="mod">
          <ac:chgData name="Paco Sales" userId="S::psales@colegiosmarianistas.org::3b073095-8abf-4f1a-8b09-67baaa38dbb8" providerId="AD" clId="Web-{ABDA77E8-D0C0-4999-A0BE-127BEAE084AB}" dt="2024-10-17T15:15:35.185" v="0" actId="20577"/>
          <ac:spMkLst>
            <pc:docMk/>
            <pc:sldMk cId="2307593279" sldId="257"/>
            <ac:spMk id="2" creationId="{F431B557-90AB-D685-F94B-C5A367795569}"/>
          </ac:spMkLst>
        </pc:spChg>
      </pc:sldChg>
    </pc:docChg>
  </pc:docChgLst>
  <pc:docChgLst>
    <pc:chgData name="Sergio Miguel" userId="09a8c75f-ff7f-4676-955b-0f07b7188bbf" providerId="ADAL" clId="{B99C502F-C81A-459C-9C20-4BBD130CD3C1}"/>
    <pc:docChg chg="modSld">
      <pc:chgData name="Sergio Miguel" userId="09a8c75f-ff7f-4676-955b-0f07b7188bbf" providerId="ADAL" clId="{B99C502F-C81A-459C-9C20-4BBD130CD3C1}" dt="2024-10-23T20:10:25.161" v="191" actId="1076"/>
      <pc:docMkLst>
        <pc:docMk/>
      </pc:docMkLst>
      <pc:sldChg chg="addSp delSp modSp mod">
        <pc:chgData name="Sergio Miguel" userId="09a8c75f-ff7f-4676-955b-0f07b7188bbf" providerId="ADAL" clId="{B99C502F-C81A-459C-9C20-4BBD130CD3C1}" dt="2024-10-23T20:10:25.161" v="191" actId="1076"/>
        <pc:sldMkLst>
          <pc:docMk/>
          <pc:sldMk cId="2307593279" sldId="257"/>
        </pc:sldMkLst>
        <pc:spChg chg="mod">
          <ac:chgData name="Sergio Miguel" userId="09a8c75f-ff7f-4676-955b-0f07b7188bbf" providerId="ADAL" clId="{B99C502F-C81A-459C-9C20-4BBD130CD3C1}" dt="2024-10-23T20:10:25.161" v="191" actId="1076"/>
          <ac:spMkLst>
            <pc:docMk/>
            <pc:sldMk cId="2307593279" sldId="257"/>
            <ac:spMk id="4" creationId="{4ABB1FD7-B7E0-2C1A-EDC9-ECE5198F8AAB}"/>
          </ac:spMkLst>
        </pc:spChg>
        <pc:picChg chg="add mod modCrop">
          <ac:chgData name="Sergio Miguel" userId="09a8c75f-ff7f-4676-955b-0f07b7188bbf" providerId="ADAL" clId="{B99C502F-C81A-459C-9C20-4BBD130CD3C1}" dt="2024-10-23T18:04:30.584" v="12" actId="732"/>
          <ac:picMkLst>
            <pc:docMk/>
            <pc:sldMk cId="2307593279" sldId="257"/>
            <ac:picMk id="2" creationId="{93110FE3-4923-ED67-BD9E-C86FB0CDBE12}"/>
          </ac:picMkLst>
        </pc:picChg>
        <pc:picChg chg="del">
          <ac:chgData name="Sergio Miguel" userId="09a8c75f-ff7f-4676-955b-0f07b7188bbf" providerId="ADAL" clId="{B99C502F-C81A-459C-9C20-4BBD130CD3C1}" dt="2024-10-23T18:04:18.829" v="11" actId="478"/>
          <ac:picMkLst>
            <pc:docMk/>
            <pc:sldMk cId="2307593279" sldId="257"/>
            <ac:picMk id="3" creationId="{D502CA84-4513-B06B-DB8A-CCCC562CAC5F}"/>
          </ac:picMkLst>
        </pc:picChg>
      </pc:sldChg>
      <pc:sldChg chg="addSp delSp modSp mod">
        <pc:chgData name="Sergio Miguel" userId="09a8c75f-ff7f-4676-955b-0f07b7188bbf" providerId="ADAL" clId="{B99C502F-C81A-459C-9C20-4BBD130CD3C1}" dt="2024-10-23T18:03:56.085" v="8" actId="18131"/>
        <pc:sldMkLst>
          <pc:docMk/>
          <pc:sldMk cId="359246181" sldId="258"/>
        </pc:sldMkLst>
        <pc:picChg chg="add mod modCrop">
          <ac:chgData name="Sergio Miguel" userId="09a8c75f-ff7f-4676-955b-0f07b7188bbf" providerId="ADAL" clId="{B99C502F-C81A-459C-9C20-4BBD130CD3C1}" dt="2024-10-23T18:03:56.085" v="8" actId="18131"/>
          <ac:picMkLst>
            <pc:docMk/>
            <pc:sldMk cId="359246181" sldId="258"/>
            <ac:picMk id="2" creationId="{786DD685-4894-A576-5D4F-0C8F079090FF}"/>
          </ac:picMkLst>
        </pc:picChg>
        <pc:picChg chg="del">
          <ac:chgData name="Sergio Miguel" userId="09a8c75f-ff7f-4676-955b-0f07b7188bbf" providerId="ADAL" clId="{B99C502F-C81A-459C-9C20-4BBD130CD3C1}" dt="2024-10-23T18:03:06.227" v="0" actId="478"/>
          <ac:picMkLst>
            <pc:docMk/>
            <pc:sldMk cId="359246181" sldId="258"/>
            <ac:picMk id="1026" creationId="{8B67F1FE-7E8E-DB26-38E1-5BA04DBBD37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41D3A1-3C24-99A1-0DAE-3A6EFC05FF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0F96B84-0C77-4092-3C15-E078E6A337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DA6D0FD-74BD-3E5B-86F1-F1BD691D8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EECCCB3-97FA-FB1A-1BA9-51F872B44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E8CFE97-B462-7F4E-8477-58764C437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0776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708157-8348-2EC0-696E-FBE6F3F90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27605A0-4CC5-9D54-334B-37AE9C26F6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4B781EA-9CD6-1F99-92FF-CEA014F2B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1589F9B-D03A-02CF-E7A1-5C52E2FF0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B31DC9D-1DF2-6515-60D7-05EA3FF69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3411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6B6735B-E823-C581-9019-B8096C5BC0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7A9F0F9-78C6-487F-A044-9518EA85FC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9E74692-7B1C-27AA-FC8D-FE7F7CCD7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47F7789-9AF8-4931-D102-9880D096D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F91A45D-87C3-4939-EBC2-DF24F6F9F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0973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585C36-6F91-D4AB-BCCA-2B9DC07D2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92D8644-8A62-9226-E757-70AD452861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41EF682-5357-B67A-B163-53CF75235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FDD581B-A2EA-6B64-2491-B5A6F8CCD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8B9DCEC-5241-2CDB-942B-10E0BF1C7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1712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DC4639-42AD-12BD-770F-BB2042A0B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52F1531-EA12-B442-A36A-7DA8CF8B66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82EC19-2EF1-E101-E65B-913301C2C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065A9CF-9475-A635-880D-850894A4B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1735CEE-AEC7-8B28-DB0D-81F7764C2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6660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29FB8F-BFC8-A90D-F147-33C68DF20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D8072E3-03E0-FFAD-B736-ABB4CD6A4A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FC8F82D-A57D-2B19-4A77-B0D2D93E6F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F582A66-4365-09A5-5329-C8D7C7B17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01CB818-6DA1-7C3E-FD38-9B11A7C7D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F7B285B-E013-D4E1-D052-9D28FFCF0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3335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794009-9C10-C517-3C2C-573964047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CB0A46C-3262-729A-AC46-F7299DCA1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C618BBC-382A-DCDC-9031-44C01C8C42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0B4EA46-A264-45B8-657B-9CF88E5234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8F855E6-1701-7D23-471E-121D79BA44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08C9571-F1E1-D38E-630F-90662DBA0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7272E42-B89B-6CD1-350E-F78CC68DA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12EB5EB-74D6-226B-02C4-EE7547CFB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9961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79868F-4BEE-146F-DEC5-26DC1CDA8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85E03DD-F539-17D5-2AA6-DF8DD94F6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FCC04EF-C6B0-0939-C4A2-9C5ED2774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287957C-77BA-D63E-BE6D-FDE4B21EB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8627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FBAD795-8691-E174-4232-BD16F33C2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21A7E83-247F-35FF-CC6E-DE78937E3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55DDC47-C391-85BB-AB8B-1724B2301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4597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D4CA79-23AE-6FCA-4B72-11B9B23B5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790096-8447-0418-87D7-DB828EE360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2DE0791-4FFD-3433-F5EE-D1BB4DC49B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68BD99C-5D94-1C38-BFBD-229528AF4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3586D96-CF8B-2060-42FE-3B701CC78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CB5BE0C-5246-5EF7-E9DC-B75B2D0C1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3825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A85441-5D2E-D468-EB96-AA946F571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5B71E5E-EFC9-05C9-386D-26490B15AF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47E0155-D490-D32E-0987-57563DF86E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800AC77-32C6-5077-394F-E4A120EB9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C1F0C1F-577A-C2DB-AB71-A5AB036C3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6AA705B-995F-D086-4375-39C4743F4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9379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B26B9CD-6A41-9535-5421-9BAF3C53C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C4EEA44-2032-FD2F-D976-97BB95A0B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7596A41-F194-4B30-057A-B45A485F2F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0547D22-471D-1CFC-3929-0B8F3FB73A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6B46337-3B24-2918-CD0A-B1E6314117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7896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6BFB15-8C5E-174A-B776-6CA5CE732C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La Anunciación de Fra Angelico, radiante a sus casi 600 años">
            <a:extLst>
              <a:ext uri="{FF2B5EF4-FFF2-40B4-BE49-F238E27FC236}">
                <a16:creationId xmlns:a16="http://schemas.microsoft.com/office/drawing/2014/main" id="{786DD685-4894-A576-5D4F-0C8F079090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1" r="7981"/>
          <a:stretch/>
        </p:blipFill>
        <p:spPr bwMode="auto">
          <a:xfrm>
            <a:off x="1" y="0"/>
            <a:ext cx="12192000" cy="685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9246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5D37A8-A44D-02FB-6F80-2AFA3EC859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4ABB1FD7-B7E0-2C1A-EDC9-ECE5198F8AAB}"/>
              </a:ext>
            </a:extLst>
          </p:cNvPr>
          <p:cNvSpPr txBox="1"/>
          <p:nvPr/>
        </p:nvSpPr>
        <p:spPr>
          <a:xfrm>
            <a:off x="895350" y="1413062"/>
            <a:ext cx="600075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solidFill>
                  <a:srgbClr val="FFC000"/>
                </a:solidFill>
              </a:rPr>
              <a:t>TE PEDIMOS, PADRE, </a:t>
            </a:r>
          </a:p>
          <a:p>
            <a:pPr algn="ctr"/>
            <a:r>
              <a:rPr lang="es-ES" sz="3200" b="1" dirty="0">
                <a:solidFill>
                  <a:srgbClr val="FFC000"/>
                </a:solidFill>
              </a:rPr>
              <a:t>UN CORAZÓN MANSO Y HUMILDE COMO EL DE MARÍA PARA HACER SILENCIO Y ESCUCHAR TU PALABRA.</a:t>
            </a:r>
          </a:p>
          <a:p>
            <a:pPr algn="ctr"/>
            <a:r>
              <a:rPr lang="es-ES" sz="3200" b="1" dirty="0">
                <a:solidFill>
                  <a:srgbClr val="FFC000"/>
                </a:solidFill>
              </a:rPr>
              <a:t>Y, COMO A ELLA, DANOS LA GRACIA NECESARIA PARA PPODER CUMPLIRLA.</a:t>
            </a:r>
          </a:p>
        </p:txBody>
      </p:sp>
      <p:pic>
        <p:nvPicPr>
          <p:cNvPr id="2" name="Imagen 1" descr="La Anunciación de Fra Angelico, radiante a sus casi 600 años">
            <a:extLst>
              <a:ext uri="{FF2B5EF4-FFF2-40B4-BE49-F238E27FC236}">
                <a16:creationId xmlns:a16="http://schemas.microsoft.com/office/drawing/2014/main" id="{93110FE3-4923-ED67-BD9E-C86FB0CDBE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63" r="7981"/>
          <a:stretch/>
        </p:blipFill>
        <p:spPr bwMode="auto">
          <a:xfrm>
            <a:off x="7846143" y="0"/>
            <a:ext cx="4345858" cy="685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75932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A08C389748E80943A9D48346BB0A895C" ma:contentTypeVersion="16" ma:contentTypeDescription="Crear nuevo documento." ma:contentTypeScope="" ma:versionID="e233040753707fe65bd08618094d4e41">
  <xsd:schema xmlns:xsd="http://www.w3.org/2001/XMLSchema" xmlns:xs="http://www.w3.org/2001/XMLSchema" xmlns:p="http://schemas.microsoft.com/office/2006/metadata/properties" xmlns:ns2="119c7df9-08b6-4334-9e13-1316070ac67c" xmlns:ns3="b87768f5-7b84-443f-8322-6461ec80d53c" targetNamespace="http://schemas.microsoft.com/office/2006/metadata/properties" ma:root="true" ma:fieldsID="ce3cbfbbb0af0a675750ed50d9cfd394" ns2:_="" ns3:_="">
    <xsd:import namespace="119c7df9-08b6-4334-9e13-1316070ac67c"/>
    <xsd:import namespace="b87768f5-7b84-443f-8322-6461ec80d53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9c7df9-08b6-4334-9e13-1316070ac67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Etiquetas de imagen" ma:readOnly="false" ma:fieldId="{5cf76f15-5ced-4ddc-b409-7134ff3c332f}" ma:taxonomyMulti="true" ma:sspId="d501f79a-3354-401f-88bd-f648ceda71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7768f5-7b84-443f-8322-6461ec80d53c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4a8f386e-0fa7-48a9-b26c-94a415a7d992}" ma:internalName="TaxCatchAll" ma:showField="CatchAllData" ma:web="b87768f5-7b84-443f-8322-6461ec80d53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87768f5-7b84-443f-8322-6461ec80d53c" xsi:nil="true"/>
    <lcf76f155ced4ddcb4097134ff3c332f xmlns="119c7df9-08b6-4334-9e13-1316070ac67c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D9BA151-376D-49FC-9252-09F364DCB810}"/>
</file>

<file path=customXml/itemProps2.xml><?xml version="1.0" encoding="utf-8"?>
<ds:datastoreItem xmlns:ds="http://schemas.openxmlformats.org/officeDocument/2006/customXml" ds:itemID="{A23813D3-9CC4-4446-B149-57A5199773F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245A1A9-60C0-4E86-8930-A384B78B141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36</Words>
  <Application>Microsoft Office PowerPoint</Application>
  <PresentationFormat>Panorámica</PresentationFormat>
  <Paragraphs>3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José Fernando Juan</dc:creator>
  <cp:lastModifiedBy>Sergio Miguel</cp:lastModifiedBy>
  <cp:revision>1</cp:revision>
  <dcterms:created xsi:type="dcterms:W3CDTF">2024-10-17T13:47:42Z</dcterms:created>
  <dcterms:modified xsi:type="dcterms:W3CDTF">2024-10-23T20:10:27Z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0x010100A08C389748E80943A9D48346BB0A895C</vt:lpwstr>
  </property>
</Properties>
</file>